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</p:sldIdLst>
  <p:sldSz cx="25199975" cy="35999738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EEFD"/>
    <a:srgbClr val="BCD6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255" autoAdjust="0"/>
    <p:restoredTop sz="94660"/>
  </p:normalViewPr>
  <p:slideViewPr>
    <p:cSldViewPr snapToGrid="0">
      <p:cViewPr varScale="1">
        <p:scale>
          <a:sx n="22" d="100"/>
          <a:sy n="22" d="100"/>
        </p:scale>
        <p:origin x="348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89998" y="5891626"/>
            <a:ext cx="21419979" cy="12533242"/>
          </a:xfrm>
        </p:spPr>
        <p:txBody>
          <a:bodyPr anchor="b"/>
          <a:lstStyle>
            <a:lvl1pPr algn="ctr">
              <a:defRPr sz="1653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49997" y="18908198"/>
            <a:ext cx="18899981" cy="8691601"/>
          </a:xfrm>
        </p:spPr>
        <p:txBody>
          <a:bodyPr/>
          <a:lstStyle>
            <a:lvl1pPr marL="0" indent="0" algn="ctr">
              <a:buNone/>
              <a:defRPr sz="6614"/>
            </a:lvl1pPr>
            <a:lvl2pPr marL="1259997" indent="0" algn="ctr">
              <a:buNone/>
              <a:defRPr sz="5512"/>
            </a:lvl2pPr>
            <a:lvl3pPr marL="2519995" indent="0" algn="ctr">
              <a:buNone/>
              <a:defRPr sz="4961"/>
            </a:lvl3pPr>
            <a:lvl4pPr marL="3779992" indent="0" algn="ctr">
              <a:buNone/>
              <a:defRPr sz="4409"/>
            </a:lvl4pPr>
            <a:lvl5pPr marL="5039990" indent="0" algn="ctr">
              <a:buNone/>
              <a:defRPr sz="4409"/>
            </a:lvl5pPr>
            <a:lvl6pPr marL="6299987" indent="0" algn="ctr">
              <a:buNone/>
              <a:defRPr sz="4409"/>
            </a:lvl6pPr>
            <a:lvl7pPr marL="7559985" indent="0" algn="ctr">
              <a:buNone/>
              <a:defRPr sz="4409"/>
            </a:lvl7pPr>
            <a:lvl8pPr marL="8819982" indent="0" algn="ctr">
              <a:buNone/>
              <a:defRPr sz="4409"/>
            </a:lvl8pPr>
            <a:lvl9pPr marL="10079980" indent="0" algn="ctr">
              <a:buNone/>
              <a:defRPr sz="4409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CF4-6C76-4798-B3EE-8E3427D7C5C4}" type="datetimeFigureOut">
              <a:rPr lang="en-US" smtClean="0"/>
              <a:t>11-Sep-26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40AC-4F92-4103-979C-16464C20C2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98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CF4-6C76-4798-B3EE-8E3427D7C5C4}" type="datetimeFigureOut">
              <a:rPr lang="en-US" smtClean="0"/>
              <a:t>11-Sep-26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40AC-4F92-4103-979C-16464C20C2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955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19375" y="8974945"/>
            <a:ext cx="21734978" cy="14974888"/>
          </a:xfrm>
        </p:spPr>
        <p:txBody>
          <a:bodyPr anchor="b"/>
          <a:lstStyle>
            <a:lvl1pPr>
              <a:defRPr sz="1653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19375" y="24091502"/>
            <a:ext cx="21734978" cy="7874940"/>
          </a:xfrm>
        </p:spPr>
        <p:txBody>
          <a:bodyPr/>
          <a:lstStyle>
            <a:lvl1pPr marL="0" indent="0">
              <a:buNone/>
              <a:defRPr sz="6614">
                <a:solidFill>
                  <a:schemeClr val="tx1"/>
                </a:solidFill>
              </a:defRPr>
            </a:lvl1pPr>
            <a:lvl2pPr marL="1259997" indent="0">
              <a:buNone/>
              <a:defRPr sz="5512">
                <a:solidFill>
                  <a:schemeClr val="tx1">
                    <a:tint val="75000"/>
                  </a:schemeClr>
                </a:solidFill>
              </a:defRPr>
            </a:lvl2pPr>
            <a:lvl3pPr marL="2519995" indent="0">
              <a:buNone/>
              <a:defRPr sz="4961">
                <a:solidFill>
                  <a:schemeClr val="tx1">
                    <a:tint val="75000"/>
                  </a:schemeClr>
                </a:solidFill>
              </a:defRPr>
            </a:lvl3pPr>
            <a:lvl4pPr marL="3779992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4pPr>
            <a:lvl5pPr marL="503999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5pPr>
            <a:lvl6pPr marL="6299987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6pPr>
            <a:lvl7pPr marL="7559985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7pPr>
            <a:lvl8pPr marL="8819982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8pPr>
            <a:lvl9pPr marL="10079980" indent="0">
              <a:buNone/>
              <a:defRPr sz="440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CF4-6C76-4798-B3EE-8E3427D7C5C4}" type="datetimeFigureOut">
              <a:rPr lang="en-US" smtClean="0"/>
              <a:t>11-Sep-26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40AC-4F92-4103-979C-16464C20C2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400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32498" y="9583264"/>
            <a:ext cx="10709989" cy="228415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757488" y="9583264"/>
            <a:ext cx="10709989" cy="2284150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CF4-6C76-4798-B3EE-8E3427D7C5C4}" type="datetimeFigureOut">
              <a:rPr lang="en-US" smtClean="0"/>
              <a:t>11-Sep-26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40AC-4F92-4103-979C-16464C20C2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37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1" y="1916661"/>
            <a:ext cx="21734978" cy="695828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5783" y="8824938"/>
            <a:ext cx="10660769" cy="4324966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735783" y="13149904"/>
            <a:ext cx="10660769" cy="193415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2757489" y="8824938"/>
            <a:ext cx="10713272" cy="4324966"/>
          </a:xfrm>
        </p:spPr>
        <p:txBody>
          <a:bodyPr anchor="b"/>
          <a:lstStyle>
            <a:lvl1pPr marL="0" indent="0">
              <a:buNone/>
              <a:defRPr sz="6614" b="1"/>
            </a:lvl1pPr>
            <a:lvl2pPr marL="1259997" indent="0">
              <a:buNone/>
              <a:defRPr sz="5512" b="1"/>
            </a:lvl2pPr>
            <a:lvl3pPr marL="2519995" indent="0">
              <a:buNone/>
              <a:defRPr sz="4961" b="1"/>
            </a:lvl3pPr>
            <a:lvl4pPr marL="3779992" indent="0">
              <a:buNone/>
              <a:defRPr sz="4409" b="1"/>
            </a:lvl4pPr>
            <a:lvl5pPr marL="5039990" indent="0">
              <a:buNone/>
              <a:defRPr sz="4409" b="1"/>
            </a:lvl5pPr>
            <a:lvl6pPr marL="6299987" indent="0">
              <a:buNone/>
              <a:defRPr sz="4409" b="1"/>
            </a:lvl6pPr>
            <a:lvl7pPr marL="7559985" indent="0">
              <a:buNone/>
              <a:defRPr sz="4409" b="1"/>
            </a:lvl7pPr>
            <a:lvl8pPr marL="8819982" indent="0">
              <a:buNone/>
              <a:defRPr sz="4409" b="1"/>
            </a:lvl8pPr>
            <a:lvl9pPr marL="10079980" indent="0">
              <a:buNone/>
              <a:defRPr sz="440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2757489" y="13149904"/>
            <a:ext cx="10713272" cy="1934152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CF4-6C76-4798-B3EE-8E3427D7C5C4}" type="datetimeFigureOut">
              <a:rPr lang="en-US" smtClean="0"/>
              <a:t>11-Sep-26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40AC-4F92-4103-979C-16464C20C2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3815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CF4-6C76-4798-B3EE-8E3427D7C5C4}" type="datetimeFigureOut">
              <a:rPr lang="en-US" smtClean="0"/>
              <a:t>11-Sep-26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40AC-4F92-4103-979C-16464C20C2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670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CF4-6C76-4798-B3EE-8E3427D7C5C4}" type="datetimeFigureOut">
              <a:rPr lang="en-US" smtClean="0"/>
              <a:t>11-Sep-26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40AC-4F92-4103-979C-16464C20C2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3674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0" y="2399982"/>
            <a:ext cx="8127648" cy="8399939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13272" y="5183304"/>
            <a:ext cx="12757487" cy="25583147"/>
          </a:xfrm>
        </p:spPr>
        <p:txBody>
          <a:bodyPr/>
          <a:lstStyle>
            <a:lvl1pPr>
              <a:defRPr sz="8819"/>
            </a:lvl1pPr>
            <a:lvl2pPr>
              <a:defRPr sz="7717"/>
            </a:lvl2pPr>
            <a:lvl3pPr>
              <a:defRPr sz="6614"/>
            </a:lvl3pPr>
            <a:lvl4pPr>
              <a:defRPr sz="5512"/>
            </a:lvl4pPr>
            <a:lvl5pPr>
              <a:defRPr sz="5512"/>
            </a:lvl5pPr>
            <a:lvl6pPr>
              <a:defRPr sz="5512"/>
            </a:lvl6pPr>
            <a:lvl7pPr>
              <a:defRPr sz="5512"/>
            </a:lvl7pPr>
            <a:lvl8pPr>
              <a:defRPr sz="5512"/>
            </a:lvl8pPr>
            <a:lvl9pPr>
              <a:defRPr sz="551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5780" y="10799922"/>
            <a:ext cx="8127648" cy="20008190"/>
          </a:xfrm>
        </p:spPr>
        <p:txBody>
          <a:bodyPr/>
          <a:lstStyle>
            <a:lvl1pPr marL="0" indent="0">
              <a:buNone/>
              <a:defRPr sz="4409"/>
            </a:lvl1pPr>
            <a:lvl2pPr marL="1259997" indent="0">
              <a:buNone/>
              <a:defRPr sz="3858"/>
            </a:lvl2pPr>
            <a:lvl3pPr marL="2519995" indent="0">
              <a:buNone/>
              <a:defRPr sz="3307"/>
            </a:lvl3pPr>
            <a:lvl4pPr marL="3779992" indent="0">
              <a:buNone/>
              <a:defRPr sz="2756"/>
            </a:lvl4pPr>
            <a:lvl5pPr marL="5039990" indent="0">
              <a:buNone/>
              <a:defRPr sz="2756"/>
            </a:lvl5pPr>
            <a:lvl6pPr marL="6299987" indent="0">
              <a:buNone/>
              <a:defRPr sz="2756"/>
            </a:lvl6pPr>
            <a:lvl7pPr marL="7559985" indent="0">
              <a:buNone/>
              <a:defRPr sz="2756"/>
            </a:lvl7pPr>
            <a:lvl8pPr marL="8819982" indent="0">
              <a:buNone/>
              <a:defRPr sz="2756"/>
            </a:lvl8pPr>
            <a:lvl9pPr marL="10079980" indent="0">
              <a:buNone/>
              <a:defRPr sz="2756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CF4-6C76-4798-B3EE-8E3427D7C5C4}" type="datetimeFigureOut">
              <a:rPr lang="en-US" smtClean="0"/>
              <a:t>11-Sep-26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40AC-4F92-4103-979C-16464C20C2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9761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35780" y="2399982"/>
            <a:ext cx="8127648" cy="8399939"/>
          </a:xfrm>
        </p:spPr>
        <p:txBody>
          <a:bodyPr anchor="b"/>
          <a:lstStyle>
            <a:lvl1pPr>
              <a:defRPr sz="881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713272" y="5183304"/>
            <a:ext cx="12757487" cy="25583147"/>
          </a:xfrm>
        </p:spPr>
        <p:txBody>
          <a:bodyPr anchor="t"/>
          <a:lstStyle>
            <a:lvl1pPr marL="0" indent="0">
              <a:buNone/>
              <a:defRPr sz="8819"/>
            </a:lvl1pPr>
            <a:lvl2pPr marL="1259997" indent="0">
              <a:buNone/>
              <a:defRPr sz="7717"/>
            </a:lvl2pPr>
            <a:lvl3pPr marL="2519995" indent="0">
              <a:buNone/>
              <a:defRPr sz="6614"/>
            </a:lvl3pPr>
            <a:lvl4pPr marL="3779992" indent="0">
              <a:buNone/>
              <a:defRPr sz="5512"/>
            </a:lvl4pPr>
            <a:lvl5pPr marL="5039990" indent="0">
              <a:buNone/>
              <a:defRPr sz="5512"/>
            </a:lvl5pPr>
            <a:lvl6pPr marL="6299987" indent="0">
              <a:buNone/>
              <a:defRPr sz="5512"/>
            </a:lvl6pPr>
            <a:lvl7pPr marL="7559985" indent="0">
              <a:buNone/>
              <a:defRPr sz="5512"/>
            </a:lvl7pPr>
            <a:lvl8pPr marL="8819982" indent="0">
              <a:buNone/>
              <a:defRPr sz="5512"/>
            </a:lvl8pPr>
            <a:lvl9pPr marL="10079980" indent="0">
              <a:buNone/>
              <a:defRPr sz="5512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35780" y="10799922"/>
            <a:ext cx="8127648" cy="20008190"/>
          </a:xfrm>
        </p:spPr>
        <p:txBody>
          <a:bodyPr/>
          <a:lstStyle>
            <a:lvl1pPr marL="0" indent="0">
              <a:buNone/>
              <a:defRPr sz="4409"/>
            </a:lvl1pPr>
            <a:lvl2pPr marL="1259997" indent="0">
              <a:buNone/>
              <a:defRPr sz="3858"/>
            </a:lvl2pPr>
            <a:lvl3pPr marL="2519995" indent="0">
              <a:buNone/>
              <a:defRPr sz="3307"/>
            </a:lvl3pPr>
            <a:lvl4pPr marL="3779992" indent="0">
              <a:buNone/>
              <a:defRPr sz="2756"/>
            </a:lvl4pPr>
            <a:lvl5pPr marL="5039990" indent="0">
              <a:buNone/>
              <a:defRPr sz="2756"/>
            </a:lvl5pPr>
            <a:lvl6pPr marL="6299987" indent="0">
              <a:buNone/>
              <a:defRPr sz="2756"/>
            </a:lvl6pPr>
            <a:lvl7pPr marL="7559985" indent="0">
              <a:buNone/>
              <a:defRPr sz="2756"/>
            </a:lvl7pPr>
            <a:lvl8pPr marL="8819982" indent="0">
              <a:buNone/>
              <a:defRPr sz="2756"/>
            </a:lvl8pPr>
            <a:lvl9pPr marL="10079980" indent="0">
              <a:buNone/>
              <a:defRPr sz="2756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CF4-6C76-4798-B3EE-8E3427D7C5C4}" type="datetimeFigureOut">
              <a:rPr lang="en-US" smtClean="0"/>
              <a:t>11-Sep-26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40AC-4F92-4103-979C-16464C20C2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833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CF4-6C76-4798-B3EE-8E3427D7C5C4}" type="datetimeFigureOut">
              <a:rPr lang="en-US" smtClean="0"/>
              <a:t>11-Sep-26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40AC-4F92-4103-979C-16464C20C2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5242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8033733" y="1916653"/>
            <a:ext cx="5433745" cy="3050811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32500" y="1916653"/>
            <a:ext cx="15986234" cy="3050811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C4CF4-6C76-4798-B3EE-8E3427D7C5C4}" type="datetimeFigureOut">
              <a:rPr lang="en-US" smtClean="0"/>
              <a:t>11-Sep-26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F440AC-4F92-4103-979C-16464C20C2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525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32499" y="1916661"/>
            <a:ext cx="21734978" cy="69582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32499" y="9583264"/>
            <a:ext cx="21734978" cy="22841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732498" y="33366432"/>
            <a:ext cx="5669994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C4CF4-6C76-4798-B3EE-8E3427D7C5C4}" type="datetimeFigureOut">
              <a:rPr lang="en-US" smtClean="0"/>
              <a:t>11-Sep-26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47492" y="33366432"/>
            <a:ext cx="8504992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7797483" y="33366432"/>
            <a:ext cx="5669994" cy="191665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307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440AC-4F92-4103-979C-16464C20C2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943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defTabSz="2519995" rtl="0" eaLnBrk="1" latinLnBrk="0" hangingPunct="1">
        <a:lnSpc>
          <a:spcPct val="90000"/>
        </a:lnSpc>
        <a:spcBef>
          <a:spcPct val="0"/>
        </a:spcBef>
        <a:buNone/>
        <a:defRPr sz="12126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29999" indent="-629999" algn="l" defTabSz="2519995" rtl="0" eaLnBrk="1" latinLnBrk="0" hangingPunct="1">
        <a:lnSpc>
          <a:spcPct val="90000"/>
        </a:lnSpc>
        <a:spcBef>
          <a:spcPts val="2756"/>
        </a:spcBef>
        <a:buFont typeface="Arial" panose="020B0604020202020204" pitchFamily="34" charset="0"/>
        <a:buChar char="•"/>
        <a:defRPr sz="7717" kern="1200">
          <a:solidFill>
            <a:schemeClr val="tx1"/>
          </a:solidFill>
          <a:latin typeface="+mn-lt"/>
          <a:ea typeface="+mn-ea"/>
          <a:cs typeface="+mn-cs"/>
        </a:defRPr>
      </a:lvl1pPr>
      <a:lvl2pPr marL="1889996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6614" kern="1200">
          <a:solidFill>
            <a:schemeClr val="tx1"/>
          </a:solidFill>
          <a:latin typeface="+mn-lt"/>
          <a:ea typeface="+mn-ea"/>
          <a:cs typeface="+mn-cs"/>
        </a:defRPr>
      </a:lvl2pPr>
      <a:lvl3pPr marL="3149994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5512" kern="1200">
          <a:solidFill>
            <a:schemeClr val="tx1"/>
          </a:solidFill>
          <a:latin typeface="+mn-lt"/>
          <a:ea typeface="+mn-ea"/>
          <a:cs typeface="+mn-cs"/>
        </a:defRPr>
      </a:lvl3pPr>
      <a:lvl4pPr marL="4409991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669989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929986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8189984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9449981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709979" indent="-629999" algn="l" defTabSz="2519995" rtl="0" eaLnBrk="1" latinLnBrk="0" hangingPunct="1">
        <a:lnSpc>
          <a:spcPct val="90000"/>
        </a:lnSpc>
        <a:spcBef>
          <a:spcPts val="1378"/>
        </a:spcBef>
        <a:buFont typeface="Arial" panose="020B0604020202020204" pitchFamily="34" charset="0"/>
        <a:buChar char="•"/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1pPr>
      <a:lvl2pPr marL="125999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2pPr>
      <a:lvl3pPr marL="251999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3pPr>
      <a:lvl4pPr marL="377999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4pPr>
      <a:lvl5pPr marL="503999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5pPr>
      <a:lvl6pPr marL="6299987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6pPr>
      <a:lvl7pPr marL="7559985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7pPr>
      <a:lvl8pPr marL="8819982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8pPr>
      <a:lvl9pPr marL="10079980" algn="l" defTabSz="2519995" rtl="0" eaLnBrk="1" latinLnBrk="0" hangingPunct="1">
        <a:defRPr sz="496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4145813" y="5844577"/>
            <a:ext cx="15984338" cy="2509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200" b="1" cap="all" dirty="0">
                <a:latin typeface="Arial" panose="020B0604020202020204" pitchFamily="34" charset="0"/>
                <a:cs typeface="Arial" panose="020B0604020202020204" pitchFamily="34" charset="0"/>
              </a:rPr>
              <a:t>NAME AND FAMILY NAME</a:t>
            </a:r>
          </a:p>
          <a:p>
            <a:pPr algn="ctr"/>
            <a:r>
              <a:rPr lang="pl-PL" sz="3600" dirty="0">
                <a:latin typeface="Arial" panose="020B0604020202020204" pitchFamily="34" charset="0"/>
                <a:cs typeface="Arial" panose="020B0604020202020204" pitchFamily="34" charset="0"/>
              </a:rPr>
              <a:t>Institution, city, e-mail</a:t>
            </a:r>
            <a:endParaRPr lang="en-US" sz="3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3953" b="1" cap="all" dirty="0"/>
          </a:p>
          <a:p>
            <a:endParaRPr lang="pl-PL" sz="3953" dirty="0"/>
          </a:p>
        </p:txBody>
      </p:sp>
      <p:sp>
        <p:nvSpPr>
          <p:cNvPr id="2" name="TextBox 1"/>
          <p:cNvSpPr txBox="1"/>
          <p:nvPr/>
        </p:nvSpPr>
        <p:spPr>
          <a:xfrm>
            <a:off x="1187858" y="4282664"/>
            <a:ext cx="228242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 cap="all" dirty="0">
                <a:latin typeface="Arial" panose="020B0604020202020204" pitchFamily="34" charset="0"/>
                <a:cs typeface="Arial" panose="020B0604020202020204" pitchFamily="34" charset="0"/>
              </a:rPr>
              <a:t>title of THE paper in English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C0B0193-4E25-4E87-9678-B01F1ECD1EB2}"/>
              </a:ext>
            </a:extLst>
          </p:cNvPr>
          <p:cNvSpPr txBox="1"/>
          <p:nvPr/>
        </p:nvSpPr>
        <p:spPr>
          <a:xfrm>
            <a:off x="1480447" y="7993052"/>
            <a:ext cx="22531667" cy="135113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800" b="1" dirty="0">
                <a:latin typeface="Arial" panose="020B0604020202020204" pitchFamily="34" charset="0"/>
                <a:cs typeface="Arial" panose="020B0604020202020204" pitchFamily="34" charset="0"/>
              </a:rPr>
              <a:t>Instructions for preparing posters</a:t>
            </a:r>
          </a:p>
          <a:p>
            <a:pPr algn="just"/>
            <a:endParaRPr 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Posters should be prepared in size of 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0.70 m width and 1.00 m height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 (portrait format)</a:t>
            </a:r>
          </a:p>
          <a:p>
            <a:pPr lvl="0" algn="just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At the top of the poster, please specify the title, authors, and affiliations (your university or research institution).</a:t>
            </a:r>
          </a:p>
          <a:p>
            <a:pPr lvl="0" algn="just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The letters in the title (approx. 80 pt. Arial font).</a:t>
            </a:r>
          </a:p>
          <a:p>
            <a:pPr algn="just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Authors name (in a size of 42 pt.) and affiliations</a:t>
            </a:r>
            <a:r>
              <a:rPr lang="pl-PL" sz="4000" dirty="0">
                <a:latin typeface="Arial" panose="020B0604020202020204" pitchFamily="34" charset="0"/>
                <a:cs typeface="Arial" panose="020B0604020202020204" pitchFamily="34" charset="0"/>
              </a:rPr>
              <a:t>, city, e-mail</a:t>
            </a:r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 (in a size of 36 pt.) should be clearly written in full.</a:t>
            </a:r>
          </a:p>
          <a:p>
            <a:pPr lvl="0" algn="just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All section headings (e.g. Abstract, Method and Materials, Results, Conclusion, etc.) should be of a size of 36 pt.</a:t>
            </a:r>
          </a:p>
          <a:p>
            <a:pPr algn="just"/>
            <a:r>
              <a:rPr lang="en-US" sz="4000" b="1">
                <a:latin typeface="Arial" panose="020B0604020202020204" pitchFamily="34" charset="0"/>
                <a:cs typeface="Arial" panose="020B0604020202020204" pitchFamily="34" charset="0"/>
              </a:rPr>
              <a:t>Presentation suggestions</a:t>
            </a:r>
            <a:endParaRPr lang="en-US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The inclusions of an introduction and acknowledgements are optional. The abstract and any introduction should be different.</a:t>
            </a:r>
          </a:p>
          <a:p>
            <a:pPr algn="just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The poster title should extend across the top of the poster, and include the title, plus author(s) and affiliation(s) on the next line.</a:t>
            </a:r>
          </a:p>
          <a:p>
            <a:pPr algn="just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Organize the poster sections logically (columns work well).</a:t>
            </a:r>
          </a:p>
          <a:p>
            <a:pPr lvl="0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Use a clean, consistent color palette.</a:t>
            </a:r>
          </a:p>
          <a:p>
            <a:pPr lvl="0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Keep plenty of white space between sections to improve readability.</a:t>
            </a:r>
          </a:p>
          <a:p>
            <a:pPr lvl="0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Ensure the poster is readable from a distance (use large fonts for titles and headers, medium for body text).</a:t>
            </a:r>
          </a:p>
          <a:p>
            <a:pPr lvl="0" algn="just"/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Use of large photos, figures, tables, diagrams, maps, etc.</a:t>
            </a:r>
          </a:p>
          <a:p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5BDBB09-A535-4AE1-A1BD-A33EEA1DE7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25199975" cy="4044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71514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874</TotalTime>
  <Words>253</Words>
  <Application>Microsoft Office PowerPoint</Application>
  <PresentationFormat>Custom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Gagi</dc:creator>
  <cp:lastModifiedBy>Jelena K.</cp:lastModifiedBy>
  <cp:revision>63</cp:revision>
  <dcterms:created xsi:type="dcterms:W3CDTF">2020-10-07T08:31:53Z</dcterms:created>
  <dcterms:modified xsi:type="dcterms:W3CDTF">2026-09-11T10:36:26Z</dcterms:modified>
</cp:coreProperties>
</file>