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EEFD"/>
    <a:srgbClr val="BCD6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55" autoAdjust="0"/>
    <p:restoredTop sz="94660"/>
  </p:normalViewPr>
  <p:slideViewPr>
    <p:cSldViewPr snapToGrid="0">
      <p:cViewPr varScale="1">
        <p:scale>
          <a:sx n="25" d="100"/>
          <a:sy n="25" d="100"/>
        </p:scale>
        <p:origin x="32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C4CF4-6C76-4798-B3EE-8E3427D7C5C4}" type="datetimeFigureOut">
              <a:rPr lang="en-US" smtClean="0"/>
              <a:t>18-Sep-24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40AC-4F92-4103-979C-16464C20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98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C4CF4-6C76-4798-B3EE-8E3427D7C5C4}" type="datetimeFigureOut">
              <a:rPr lang="en-US" smtClean="0"/>
              <a:t>18-Sep-24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40AC-4F92-4103-979C-16464C20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42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C4CF4-6C76-4798-B3EE-8E3427D7C5C4}" type="datetimeFigureOut">
              <a:rPr lang="en-US" smtClean="0"/>
              <a:t>18-Sep-24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40AC-4F92-4103-979C-16464C20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2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C4CF4-6C76-4798-B3EE-8E3427D7C5C4}" type="datetimeFigureOut">
              <a:rPr lang="en-US" smtClean="0"/>
              <a:t>18-Sep-24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40AC-4F92-4103-979C-16464C20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955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C4CF4-6C76-4798-B3EE-8E3427D7C5C4}" type="datetimeFigureOut">
              <a:rPr lang="en-US" smtClean="0"/>
              <a:t>18-Sep-24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40AC-4F92-4103-979C-16464C20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4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C4CF4-6C76-4798-B3EE-8E3427D7C5C4}" type="datetimeFigureOut">
              <a:rPr lang="en-US" smtClean="0"/>
              <a:t>18-Sep-24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40AC-4F92-4103-979C-16464C20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37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C4CF4-6C76-4798-B3EE-8E3427D7C5C4}" type="datetimeFigureOut">
              <a:rPr lang="en-US" smtClean="0"/>
              <a:t>18-Sep-24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40AC-4F92-4103-979C-16464C20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815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C4CF4-6C76-4798-B3EE-8E3427D7C5C4}" type="datetimeFigureOut">
              <a:rPr lang="en-US" smtClean="0"/>
              <a:t>18-Sep-24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40AC-4F92-4103-979C-16464C20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70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C4CF4-6C76-4798-B3EE-8E3427D7C5C4}" type="datetimeFigureOut">
              <a:rPr lang="en-US" smtClean="0"/>
              <a:t>18-Sep-24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40AC-4F92-4103-979C-16464C20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67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C4CF4-6C76-4798-B3EE-8E3427D7C5C4}" type="datetimeFigureOut">
              <a:rPr lang="en-US" smtClean="0"/>
              <a:t>18-Sep-24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40AC-4F92-4103-979C-16464C20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61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C4CF4-6C76-4798-B3EE-8E3427D7C5C4}" type="datetimeFigureOut">
              <a:rPr lang="en-US" smtClean="0"/>
              <a:t>18-Sep-24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40AC-4F92-4103-979C-16464C20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833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C4CF4-6C76-4798-B3EE-8E3427D7C5C4}" type="datetimeFigureOut">
              <a:rPr lang="en-US" smtClean="0"/>
              <a:t>18-Sep-24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440AC-4F92-4103-979C-16464C20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943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45813" y="5844577"/>
            <a:ext cx="15984338" cy="250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cap="all" dirty="0">
                <a:latin typeface="Arial" panose="020B0604020202020204" pitchFamily="34" charset="0"/>
                <a:cs typeface="Arial" panose="020B0604020202020204" pitchFamily="34" charset="0"/>
              </a:rPr>
              <a:t>NAME AND FAMILY NAME</a:t>
            </a:r>
          </a:p>
          <a:p>
            <a:pPr algn="ctr"/>
            <a:r>
              <a:rPr lang="pl-PL" sz="3600" dirty="0">
                <a:latin typeface="Arial" panose="020B0604020202020204" pitchFamily="34" charset="0"/>
                <a:cs typeface="Arial" panose="020B0604020202020204" pitchFamily="34" charset="0"/>
              </a:rPr>
              <a:t>Institution, city, e-mail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953" b="1" cap="all" dirty="0"/>
          </a:p>
          <a:p>
            <a:endParaRPr lang="pl-PL" sz="3953" dirty="0"/>
          </a:p>
        </p:txBody>
      </p:sp>
      <p:sp>
        <p:nvSpPr>
          <p:cNvPr id="2" name="TextBox 1"/>
          <p:cNvSpPr txBox="1"/>
          <p:nvPr/>
        </p:nvSpPr>
        <p:spPr>
          <a:xfrm>
            <a:off x="1187858" y="4282664"/>
            <a:ext cx="228242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cap="all" dirty="0">
                <a:latin typeface="Arial" panose="020B0604020202020204" pitchFamily="34" charset="0"/>
                <a:cs typeface="Arial" panose="020B0604020202020204" pitchFamily="34" charset="0"/>
              </a:rPr>
              <a:t>title of THE paper in English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0B0193-4E25-4E87-9678-B01F1ECD1EB2}"/>
              </a:ext>
            </a:extLst>
          </p:cNvPr>
          <p:cNvSpPr txBox="1"/>
          <p:nvPr/>
        </p:nvSpPr>
        <p:spPr>
          <a:xfrm>
            <a:off x="1480447" y="7993052"/>
            <a:ext cx="22531667" cy="13511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Instructions for preparing posters</a:t>
            </a:r>
          </a:p>
          <a:p>
            <a:pPr algn="just"/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Posters should be prepared in size of 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0.70 m width and 1.00 m height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 (portrait format)</a:t>
            </a:r>
          </a:p>
          <a:p>
            <a:pPr lvl="0"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At the top of the poster, please specify the title, authors, and affiliations (your university or research institution).</a:t>
            </a:r>
          </a:p>
          <a:p>
            <a:pPr lvl="0"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The letters in the title (approx. 80 pt. Arial font).</a:t>
            </a:r>
          </a:p>
          <a:p>
            <a:pPr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Authors name (in a size of 42 pt.) and affiliations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, city, e-mail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(in a size of 36 pt.) should be clearly written in full.</a:t>
            </a:r>
          </a:p>
          <a:p>
            <a:pPr lvl="0"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All section headings (e.g. Abstract, Method and Materials, Results, Conclusion, etc.) should be of a size of 36 pt.</a:t>
            </a:r>
          </a:p>
          <a:p>
            <a:pPr algn="just"/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Presentation suggestions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The inclusions of an introduction and acknowledgements are optional. The abstract and any introduction should be different.</a:t>
            </a:r>
          </a:p>
          <a:p>
            <a:pPr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The poster title should extend across the top of the poster, and include the title, plus author(s) and affiliation(s) on the next line.</a:t>
            </a:r>
          </a:p>
          <a:p>
            <a:pPr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Organize the poster sections logically (columns work well).</a:t>
            </a:r>
          </a:p>
          <a:p>
            <a:pPr lvl="0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Use a clean, consistent color palette.</a:t>
            </a:r>
          </a:p>
          <a:p>
            <a:pPr lvl="0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Keep plenty of white space between sections to improve readability.</a:t>
            </a:r>
          </a:p>
          <a:p>
            <a:pPr lvl="0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Ensure the poster is readable from a distance (use large fonts for titles and headers, medium for body text).</a:t>
            </a:r>
          </a:p>
          <a:p>
            <a:pPr lvl="0"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Use of large photos, figures, tables, diagrams, maps, etc.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D29A787-BF5F-4C6F-BBF0-244FD76C2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25199975" cy="4044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151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868</TotalTime>
  <Words>253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Gagi</dc:creator>
  <cp:lastModifiedBy>Ljubica</cp:lastModifiedBy>
  <cp:revision>59</cp:revision>
  <dcterms:created xsi:type="dcterms:W3CDTF">2020-10-07T08:31:53Z</dcterms:created>
  <dcterms:modified xsi:type="dcterms:W3CDTF">2024-09-18T06:42:57Z</dcterms:modified>
</cp:coreProperties>
</file>